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90" b="1" i="1">
                <a:latin typeface="Lucida Handwriting"/>
                <a:cs typeface="Lucida Handwriting"/>
              </a:rPr>
              <a:t>Revorilin</a:t>
            </a:r>
            <a:r>
              <a:rPr dirty="0" sz="2950" spc="-65" b="1" i="1">
                <a:latin typeface="Lucida Handwriting"/>
                <a:cs typeface="Lucida Handwriting"/>
              </a:rPr>
              <a:t> </a:t>
            </a:r>
            <a:r>
              <a:rPr dirty="0" sz="2950" spc="-114" b="1" i="1">
                <a:latin typeface="Lucida Handwriting"/>
                <a:cs typeface="Lucida Handwriting"/>
              </a:rPr>
              <a:t>Telaumbanua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2020-07-30T04:56:31Z</dcterms:created>
  <dcterms:modified xsi:type="dcterms:W3CDTF">2020-07-30T04:56:31Z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