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59454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marL="3350260">
              <a:lnSpc>
                <a:spcPct val="100000"/>
              </a:lnSpc>
              <a:spcBef>
                <a:spcPts val="685"/>
              </a:spcBef>
            </a:pPr>
            <a:r>
              <a:rPr dirty="0" sz="2950" spc="-95" b="1" i="1">
                <a:latin typeface="Lucida Handwriting"/>
                <a:cs typeface="Lucida Handwriting"/>
              </a:rPr>
              <a:t>Lela</a:t>
            </a:r>
            <a:r>
              <a:rPr dirty="0" sz="2950" spc="-50" b="1" i="1">
                <a:latin typeface="Lucida Handwriting"/>
                <a:cs typeface="Lucida Handwriting"/>
              </a:rPr>
              <a:t> </a:t>
            </a:r>
            <a:r>
              <a:rPr dirty="0" sz="2950" spc="-95" b="1" i="1">
                <a:latin typeface="Lucida Handwriting"/>
                <a:cs typeface="Lucida Handwriting"/>
              </a:rPr>
              <a:t>tari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2020-07-30T04:55:35Z</dcterms:created>
  <dcterms:modified xsi:type="dcterms:W3CDTF">2020-07-30T04:55:35Z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